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BDB8-C1CE-41B2-A2EA-8CE737399FAE}" type="datetimeFigureOut">
              <a:rPr lang="ru-RU" smtClean="0"/>
              <a:t>15.08.2012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37E-D5D5-4B8C-97C7-98879F43C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75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BDB8-C1CE-41B2-A2EA-8CE737399FAE}" type="datetimeFigureOut">
              <a:rPr lang="ru-RU" smtClean="0"/>
              <a:t>15.08.2012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37E-D5D5-4B8C-97C7-98879F43C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3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BDB8-C1CE-41B2-A2EA-8CE737399FAE}" type="datetimeFigureOut">
              <a:rPr lang="ru-RU" smtClean="0"/>
              <a:t>15.08.2012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37E-D5D5-4B8C-97C7-98879F43C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37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BDB8-C1CE-41B2-A2EA-8CE737399FAE}" type="datetimeFigureOut">
              <a:rPr lang="ru-RU" smtClean="0"/>
              <a:t>15.08.2012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37E-D5D5-4B8C-97C7-98879F43C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78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BDB8-C1CE-41B2-A2EA-8CE737399FAE}" type="datetimeFigureOut">
              <a:rPr lang="ru-RU" smtClean="0"/>
              <a:t>15.08.2012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37E-D5D5-4B8C-97C7-98879F43C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27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BDB8-C1CE-41B2-A2EA-8CE737399FAE}" type="datetimeFigureOut">
              <a:rPr lang="ru-RU" smtClean="0"/>
              <a:t>15.08.2012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37E-D5D5-4B8C-97C7-98879F43C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885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BDB8-C1CE-41B2-A2EA-8CE737399FAE}" type="datetimeFigureOut">
              <a:rPr lang="ru-RU" smtClean="0"/>
              <a:t>15.08.2012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37E-D5D5-4B8C-97C7-98879F43C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757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BDB8-C1CE-41B2-A2EA-8CE737399FAE}" type="datetimeFigureOut">
              <a:rPr lang="ru-RU" smtClean="0"/>
              <a:t>15.08.2012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37E-D5D5-4B8C-97C7-98879F43C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325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BDB8-C1CE-41B2-A2EA-8CE737399FAE}" type="datetimeFigureOut">
              <a:rPr lang="ru-RU" smtClean="0"/>
              <a:t>15.08.2012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37E-D5D5-4B8C-97C7-98879F43C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81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BDB8-C1CE-41B2-A2EA-8CE737399FAE}" type="datetimeFigureOut">
              <a:rPr lang="ru-RU" smtClean="0"/>
              <a:t>15.08.2012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37E-D5D5-4B8C-97C7-98879F43C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7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BDB8-C1CE-41B2-A2EA-8CE737399FAE}" type="datetimeFigureOut">
              <a:rPr lang="ru-RU" smtClean="0"/>
              <a:t>15.08.2012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B37E-D5D5-4B8C-97C7-98879F43C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7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EBDB8-C1CE-41B2-A2EA-8CE737399FAE}" type="datetimeFigureOut">
              <a:rPr lang="ru-RU" smtClean="0"/>
              <a:t>15.08.2012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AB37E-D5D5-4B8C-97C7-98879F43C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7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253" cy="6858000"/>
          </a:xfrm>
        </p:spPr>
      </p:pic>
    </p:spTree>
    <p:extLst>
      <p:ext uri="{BB962C8B-B14F-4D97-AF65-F5344CB8AC3E}">
        <p14:creationId xmlns:p14="http://schemas.microsoft.com/office/powerpoint/2010/main" val="80006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4" y="0"/>
            <a:ext cx="9159253" cy="6858000"/>
          </a:xfrm>
        </p:spPr>
      </p:pic>
    </p:spTree>
    <p:extLst>
      <p:ext uri="{BB962C8B-B14F-4D97-AF65-F5344CB8AC3E}">
        <p14:creationId xmlns:p14="http://schemas.microsoft.com/office/powerpoint/2010/main" val="44469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189" cy="6846303"/>
          </a:xfrm>
        </p:spPr>
      </p:pic>
    </p:spTree>
    <p:extLst>
      <p:ext uri="{BB962C8B-B14F-4D97-AF65-F5344CB8AC3E}">
        <p14:creationId xmlns:p14="http://schemas.microsoft.com/office/powerpoint/2010/main" val="52431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253" cy="6858000"/>
          </a:xfrm>
        </p:spPr>
      </p:pic>
    </p:spTree>
    <p:extLst>
      <p:ext uri="{BB962C8B-B14F-4D97-AF65-F5344CB8AC3E}">
        <p14:creationId xmlns:p14="http://schemas.microsoft.com/office/powerpoint/2010/main" val="275780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6039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6400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253" cy="6858000"/>
          </a:xfrm>
        </p:spPr>
      </p:pic>
    </p:spTree>
    <p:extLst>
      <p:ext uri="{BB962C8B-B14F-4D97-AF65-F5344CB8AC3E}">
        <p14:creationId xmlns:p14="http://schemas.microsoft.com/office/powerpoint/2010/main" val="379226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" y="0"/>
            <a:ext cx="9143933" cy="6858000"/>
          </a:xfrm>
        </p:spPr>
      </p:pic>
    </p:spTree>
    <p:extLst>
      <p:ext uri="{BB962C8B-B14F-4D97-AF65-F5344CB8AC3E}">
        <p14:creationId xmlns:p14="http://schemas.microsoft.com/office/powerpoint/2010/main" val="184722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253" cy="6858000"/>
          </a:xfrm>
        </p:spPr>
      </p:pic>
    </p:spTree>
    <p:extLst>
      <p:ext uri="{BB962C8B-B14F-4D97-AF65-F5344CB8AC3E}">
        <p14:creationId xmlns:p14="http://schemas.microsoft.com/office/powerpoint/2010/main" val="12286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140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253" cy="6858000"/>
          </a:xfrm>
        </p:spPr>
      </p:pic>
    </p:spTree>
    <p:extLst>
      <p:ext uri="{BB962C8B-B14F-4D97-AF65-F5344CB8AC3E}">
        <p14:creationId xmlns:p14="http://schemas.microsoft.com/office/powerpoint/2010/main" val="5103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5" y="0"/>
            <a:ext cx="9148125" cy="6858000"/>
          </a:xfrm>
        </p:spPr>
      </p:pic>
    </p:spTree>
    <p:extLst>
      <p:ext uri="{BB962C8B-B14F-4D97-AF65-F5344CB8AC3E}">
        <p14:creationId xmlns:p14="http://schemas.microsoft.com/office/powerpoint/2010/main" val="10379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223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8"/>
            <a:ext cx="9138546" cy="6842922"/>
          </a:xfrm>
        </p:spPr>
      </p:pic>
    </p:spTree>
    <p:extLst>
      <p:ext uri="{BB962C8B-B14F-4D97-AF65-F5344CB8AC3E}">
        <p14:creationId xmlns:p14="http://schemas.microsoft.com/office/powerpoint/2010/main" val="4892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253" cy="6858000"/>
          </a:xfrm>
        </p:spPr>
      </p:pic>
    </p:spTree>
    <p:extLst>
      <p:ext uri="{BB962C8B-B14F-4D97-AF65-F5344CB8AC3E}">
        <p14:creationId xmlns:p14="http://schemas.microsoft.com/office/powerpoint/2010/main" val="349022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253" cy="6858000"/>
          </a:xfrm>
        </p:spPr>
      </p:pic>
    </p:spTree>
    <p:extLst>
      <p:ext uri="{BB962C8B-B14F-4D97-AF65-F5344CB8AC3E}">
        <p14:creationId xmlns:p14="http://schemas.microsoft.com/office/powerpoint/2010/main" val="354022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253" cy="6858000"/>
          </a:xfrm>
        </p:spPr>
      </p:pic>
    </p:spTree>
    <p:extLst>
      <p:ext uri="{BB962C8B-B14F-4D97-AF65-F5344CB8AC3E}">
        <p14:creationId xmlns:p14="http://schemas.microsoft.com/office/powerpoint/2010/main" val="130128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9516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Экран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артур</dc:creator>
  <cp:lastModifiedBy>артур</cp:lastModifiedBy>
  <cp:revision>5</cp:revision>
  <dcterms:created xsi:type="dcterms:W3CDTF">2012-08-15T08:02:20Z</dcterms:created>
  <dcterms:modified xsi:type="dcterms:W3CDTF">2012-08-15T12:06:29Z</dcterms:modified>
</cp:coreProperties>
</file>