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B56C-39CF-45CC-B886-FA64E293D08F}" type="datetimeFigureOut">
              <a:rPr lang="ru-RU" smtClean="0"/>
              <a:t>22.08.2012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045E-9B89-4F61-8422-3CF412D1F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11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B56C-39CF-45CC-B886-FA64E293D08F}" type="datetimeFigureOut">
              <a:rPr lang="ru-RU" smtClean="0"/>
              <a:t>22.08.2012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045E-9B89-4F61-8422-3CF412D1F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21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B56C-39CF-45CC-B886-FA64E293D08F}" type="datetimeFigureOut">
              <a:rPr lang="ru-RU" smtClean="0"/>
              <a:t>22.08.2012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045E-9B89-4F61-8422-3CF412D1F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291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B56C-39CF-45CC-B886-FA64E293D08F}" type="datetimeFigureOut">
              <a:rPr lang="ru-RU" smtClean="0"/>
              <a:t>22.08.2012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045E-9B89-4F61-8422-3CF412D1F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89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B56C-39CF-45CC-B886-FA64E293D08F}" type="datetimeFigureOut">
              <a:rPr lang="ru-RU" smtClean="0"/>
              <a:t>22.08.2012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045E-9B89-4F61-8422-3CF412D1F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60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B56C-39CF-45CC-B886-FA64E293D08F}" type="datetimeFigureOut">
              <a:rPr lang="ru-RU" smtClean="0"/>
              <a:t>22.08.2012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045E-9B89-4F61-8422-3CF412D1F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72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B56C-39CF-45CC-B886-FA64E293D08F}" type="datetimeFigureOut">
              <a:rPr lang="ru-RU" smtClean="0"/>
              <a:t>22.08.2012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045E-9B89-4F61-8422-3CF412D1F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114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B56C-39CF-45CC-B886-FA64E293D08F}" type="datetimeFigureOut">
              <a:rPr lang="ru-RU" smtClean="0"/>
              <a:t>22.08.2012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045E-9B89-4F61-8422-3CF412D1F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75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B56C-39CF-45CC-B886-FA64E293D08F}" type="datetimeFigureOut">
              <a:rPr lang="ru-RU" smtClean="0"/>
              <a:t>22.08.2012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045E-9B89-4F61-8422-3CF412D1F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93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B56C-39CF-45CC-B886-FA64E293D08F}" type="datetimeFigureOut">
              <a:rPr lang="ru-RU" smtClean="0"/>
              <a:t>22.08.2012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045E-9B89-4F61-8422-3CF412D1F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87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B56C-39CF-45CC-B886-FA64E293D08F}" type="datetimeFigureOut">
              <a:rPr lang="ru-RU" smtClean="0"/>
              <a:t>22.08.2012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045E-9B89-4F61-8422-3CF412D1F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13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7B56C-39CF-45CC-B886-FA64E293D08F}" type="datetimeFigureOut">
              <a:rPr lang="ru-RU" smtClean="0"/>
              <a:t>22.08.2012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045E-9B89-4F61-8422-3CF412D1F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0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90"/>
            <a:ext cx="9144000" cy="686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9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0" y="0"/>
            <a:ext cx="9159253" cy="6858000"/>
          </a:xfrm>
        </p:spPr>
      </p:pic>
    </p:spTree>
    <p:extLst>
      <p:ext uri="{BB962C8B-B14F-4D97-AF65-F5344CB8AC3E}">
        <p14:creationId xmlns:p14="http://schemas.microsoft.com/office/powerpoint/2010/main" val="9373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253" cy="6858000"/>
          </a:xfrm>
        </p:spPr>
      </p:pic>
    </p:spTree>
    <p:extLst>
      <p:ext uri="{BB962C8B-B14F-4D97-AF65-F5344CB8AC3E}">
        <p14:creationId xmlns:p14="http://schemas.microsoft.com/office/powerpoint/2010/main" val="194885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20"/>
            <a:ext cx="9159253" cy="6876519"/>
          </a:xfrm>
        </p:spPr>
      </p:pic>
    </p:spTree>
    <p:extLst>
      <p:ext uri="{BB962C8B-B14F-4D97-AF65-F5344CB8AC3E}">
        <p14:creationId xmlns:p14="http://schemas.microsoft.com/office/powerpoint/2010/main" val="3530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1568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253" cy="6858000"/>
          </a:xfrm>
        </p:spPr>
      </p:pic>
    </p:spTree>
    <p:extLst>
      <p:ext uri="{BB962C8B-B14F-4D97-AF65-F5344CB8AC3E}">
        <p14:creationId xmlns:p14="http://schemas.microsoft.com/office/powerpoint/2010/main" val="322410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253" cy="6858000"/>
          </a:xfrm>
        </p:spPr>
      </p:pic>
    </p:spTree>
    <p:extLst>
      <p:ext uri="{BB962C8B-B14F-4D97-AF65-F5344CB8AC3E}">
        <p14:creationId xmlns:p14="http://schemas.microsoft.com/office/powerpoint/2010/main" val="14274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38"/>
          <a:stretch/>
        </p:blipFill>
        <p:spPr>
          <a:xfrm>
            <a:off x="0" y="0"/>
            <a:ext cx="9144000" cy="51272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t="14603" r="3601" b="3651"/>
          <a:stretch/>
        </p:blipFill>
        <p:spPr>
          <a:xfrm>
            <a:off x="1763688" y="1478954"/>
            <a:ext cx="3960440" cy="493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3"/>
            <a:ext cx="9152382" cy="6852997"/>
          </a:xfrm>
        </p:spPr>
      </p:pic>
    </p:spTree>
    <p:extLst>
      <p:ext uri="{BB962C8B-B14F-4D97-AF65-F5344CB8AC3E}">
        <p14:creationId xmlns:p14="http://schemas.microsoft.com/office/powerpoint/2010/main" val="50519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253" cy="6858000"/>
          </a:xfrm>
        </p:spPr>
      </p:pic>
    </p:spTree>
    <p:extLst>
      <p:ext uri="{BB962C8B-B14F-4D97-AF65-F5344CB8AC3E}">
        <p14:creationId xmlns:p14="http://schemas.microsoft.com/office/powerpoint/2010/main" val="109961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253" cy="6858000"/>
          </a:xfrm>
        </p:spPr>
      </p:pic>
    </p:spTree>
    <p:extLst>
      <p:ext uri="{BB962C8B-B14F-4D97-AF65-F5344CB8AC3E}">
        <p14:creationId xmlns:p14="http://schemas.microsoft.com/office/powerpoint/2010/main" val="312331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" y="9642"/>
            <a:ext cx="9146011" cy="6848358"/>
          </a:xfrm>
        </p:spPr>
      </p:pic>
    </p:spTree>
    <p:extLst>
      <p:ext uri="{BB962C8B-B14F-4D97-AF65-F5344CB8AC3E}">
        <p14:creationId xmlns:p14="http://schemas.microsoft.com/office/powerpoint/2010/main" val="181226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артур</dc:creator>
  <cp:lastModifiedBy>артур</cp:lastModifiedBy>
  <cp:revision>6</cp:revision>
  <dcterms:created xsi:type="dcterms:W3CDTF">2012-08-22T09:20:17Z</dcterms:created>
  <dcterms:modified xsi:type="dcterms:W3CDTF">2012-08-22T13:15:55Z</dcterms:modified>
</cp:coreProperties>
</file>